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3384469" y="262886"/>
            <a:ext cx="59495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138917" y="1801091"/>
            <a:ext cx="9917009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Japanese Circulation Society</a:t>
            </a:r>
            <a: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COI Disclosure</a:t>
            </a:r>
            <a: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Name of Authors :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1" lang="en-US" altLang="ja-JP" sz="24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76786" y="4418384"/>
            <a:ext cx="10482902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 concerning the presentation.</a:t>
            </a:r>
            <a:endParaRPr kumimoji="1" lang="ja-JP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 smtClean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2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6636" y="2929247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2990067" y="179761"/>
            <a:ext cx="60114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055" y="1460665"/>
            <a:ext cx="8858992" cy="1805049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       The </a:t>
            </a:r>
            <a:r>
              <a:rPr lang="en-US" altLang="ja-JP" dirty="0" smtClean="0"/>
              <a:t>Japanese Circulation Society</a:t>
            </a:r>
            <a:r>
              <a:rPr lang="en-US" altLang="ja-JP" sz="4800" b="1" dirty="0" smtClean="0">
                <a:latin typeface="Arial" charset="0"/>
              </a:rPr>
              <a:t/>
            </a:r>
            <a:br>
              <a:rPr lang="en-US" altLang="ja-JP" sz="4800" b="1" dirty="0" smtClean="0">
                <a:latin typeface="Arial" charset="0"/>
              </a:rPr>
            </a:br>
            <a:r>
              <a:rPr lang="en-US" altLang="ja-JP" sz="4800" b="1" dirty="0" smtClean="0">
                <a:latin typeface="Arial" charset="0"/>
              </a:rPr>
              <a:t>                </a:t>
            </a:r>
            <a:r>
              <a:rPr lang="en-US" altLang="ja-JP" sz="4800" dirty="0" smtClean="0"/>
              <a:t>COI </a:t>
            </a:r>
            <a:r>
              <a:rPr lang="en-US" altLang="ja-JP" sz="4800" dirty="0" smtClean="0"/>
              <a:t>Disclosure</a:t>
            </a:r>
            <a:r>
              <a:rPr lang="en-US" altLang="ja-JP" sz="4000" b="1" dirty="0" smtClean="0">
                <a:latin typeface="Arial" charset="0"/>
              </a:rPr>
              <a:t/>
            </a:r>
            <a:br>
              <a:rPr lang="en-US" altLang="ja-JP" sz="4000" b="1" dirty="0" smtClean="0">
                <a:latin typeface="Arial" charset="0"/>
              </a:rPr>
            </a:br>
            <a:r>
              <a:rPr lang="en-US" altLang="ja-JP" sz="2400" i="1" dirty="0" smtClean="0"/>
              <a:t> </a:t>
            </a:r>
            <a:r>
              <a:rPr lang="en-US" altLang="ja-JP" sz="2400" i="1" dirty="0" smtClean="0"/>
              <a:t>                                               Name </a:t>
            </a:r>
            <a:r>
              <a:rPr lang="en-US" altLang="ja-JP" sz="2400" i="1" dirty="0" smtClean="0"/>
              <a:t>of Authors :</a:t>
            </a:r>
            <a:r>
              <a:rPr lang="ja-JP" altLang="en-US" sz="2400" dirty="0" smtClean="0"/>
              <a:t/>
            </a:r>
            <a:br>
              <a:rPr lang="ja-JP" altLang="en-US" sz="2400" dirty="0" smtClean="0"/>
            </a:br>
            <a:endParaRPr lang="en-US" altLang="ja-JP" sz="2400" b="1" i="1" dirty="0" smtClean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334386" y="3503613"/>
            <a:ext cx="11529063" cy="33543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 smtClean="0"/>
              <a:t>　　</a:t>
            </a:r>
            <a:r>
              <a:rPr lang="en-US" altLang="ja-JP" sz="2200" b="1" dirty="0" smtClean="0"/>
              <a:t>Use Form 1-A when you have conflicts of interest to disclose concerning a presentation. </a:t>
            </a:r>
            <a:endParaRPr lang="en-US" altLang="ja-JP" sz="2200" b="1" dirty="0" smtClean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 smtClean="0"/>
              <a:t> </a:t>
            </a:r>
            <a:r>
              <a:rPr lang="en-US" altLang="ja-JP" sz="2200" b="1" dirty="0" smtClean="0"/>
              <a:t>     Give </a:t>
            </a:r>
            <a:r>
              <a:rPr lang="en-US" altLang="ja-JP" sz="2200" b="1" dirty="0" smtClean="0"/>
              <a:t>the name of commercial entity involved.</a:t>
            </a:r>
            <a:endParaRPr lang="ja-JP" altLang="en-US" sz="2200" b="1" dirty="0" smtClean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600" b="1" dirty="0" smtClean="0">
                <a:latin typeface="Arial" charset="0"/>
              </a:rPr>
              <a:t>　</a:t>
            </a:r>
            <a:r>
              <a:rPr lang="ja-JP" altLang="en-US" sz="1900" b="1" dirty="0" smtClean="0">
                <a:latin typeface="Arial" charset="0"/>
              </a:rPr>
              <a:t>  </a:t>
            </a:r>
            <a:r>
              <a:rPr lang="ja-JP" altLang="en-US" sz="1900" b="1" dirty="0" smtClean="0">
                <a:latin typeface="Arial" charset="0"/>
              </a:rPr>
              <a:t>①</a:t>
            </a:r>
            <a:r>
              <a:rPr lang="en-US" altLang="ja-JP" sz="1900" b="1" dirty="0" smtClean="0"/>
              <a:t>Consultation fees:</a:t>
            </a:r>
            <a:r>
              <a:rPr lang="ja-JP" altLang="en-US" sz="1900" b="1" dirty="0" smtClean="0"/>
              <a:t>　　　　　　　</a:t>
            </a:r>
            <a:r>
              <a:rPr lang="en-US" altLang="ja-JP" sz="1900" b="1" dirty="0" smtClean="0"/>
              <a:t>none</a:t>
            </a:r>
            <a:r>
              <a:rPr lang="ja-JP" altLang="en-US" sz="1900" b="1" dirty="0" smtClean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latin typeface="Arial" charset="0"/>
              </a:rPr>
              <a:t>　　②</a:t>
            </a:r>
            <a:r>
              <a:rPr lang="en-US" altLang="ja-JP" sz="1900" b="1" dirty="0" smtClean="0"/>
              <a:t>stock ownership/profit:</a:t>
            </a:r>
            <a:r>
              <a:rPr lang="ja-JP" altLang="en-US" sz="1900" b="1" dirty="0" smtClean="0"/>
              <a:t>　　</a:t>
            </a:r>
            <a:r>
              <a:rPr lang="en-US" altLang="ja-JP" sz="1900" b="1" dirty="0" smtClean="0"/>
              <a:t>none</a:t>
            </a:r>
            <a:endParaRPr lang="en-US" altLang="ja-JP" sz="1900" b="1" dirty="0" smtClean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latin typeface="Arial" charset="0"/>
              </a:rPr>
              <a:t>　　③</a:t>
            </a:r>
            <a:r>
              <a:rPr lang="en-US" altLang="ja-JP" sz="1900" b="1" dirty="0" smtClean="0"/>
              <a:t>patent fees:</a:t>
            </a:r>
            <a:r>
              <a:rPr lang="ja-JP" altLang="en-US" sz="1900" b="1" dirty="0" smtClean="0"/>
              <a:t>　　　　　　　　</a:t>
            </a:r>
            <a:r>
              <a:rPr lang="en-US" altLang="ja-JP" sz="1900" b="1" dirty="0" smtClean="0"/>
              <a:t>none</a:t>
            </a:r>
            <a:endParaRPr lang="en-US" altLang="ja-JP" sz="1900" b="1" dirty="0" smtClean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latin typeface="Arial" charset="0"/>
              </a:rPr>
              <a:t>　　④</a:t>
            </a:r>
            <a:r>
              <a:rPr lang="en-US" altLang="ja-JP" sz="1900" b="1" dirty="0" smtClean="0"/>
              <a:t>remuneration for lecture:</a:t>
            </a:r>
            <a:r>
              <a:rPr lang="ja-JP" altLang="en-US" sz="1900" b="1" dirty="0" smtClean="0"/>
              <a:t>　　　　　　　　　</a:t>
            </a:r>
            <a:r>
              <a:rPr lang="en-US" altLang="ja-JP" sz="1900" b="1" dirty="0" smtClean="0"/>
              <a:t>none</a:t>
            </a:r>
            <a:endParaRPr lang="en-US" altLang="ja-JP" sz="1900" b="1" dirty="0" smtClean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latin typeface="Arial" charset="0"/>
              </a:rPr>
              <a:t>　　⑤</a:t>
            </a:r>
            <a:r>
              <a:rPr lang="en-US" altLang="ja-JP" sz="1900" b="1" dirty="0" smtClean="0"/>
              <a:t>manuscript fees:</a:t>
            </a:r>
            <a:r>
              <a:rPr lang="ja-JP" altLang="en-US" sz="1900" b="1" dirty="0" smtClean="0"/>
              <a:t>　　　○○</a:t>
            </a:r>
            <a:r>
              <a:rPr lang="en-US" altLang="ja-JP" sz="1900" b="1" dirty="0" smtClean="0"/>
              <a:t>pharmaceutical company</a:t>
            </a:r>
            <a:endParaRPr lang="en-US" altLang="ja-JP" sz="19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latin typeface="Arial" charset="0"/>
              </a:rPr>
              <a:t>　　⑥</a:t>
            </a:r>
            <a:r>
              <a:rPr lang="en-US" altLang="ja-JP" sz="1900" b="1" dirty="0" smtClean="0"/>
              <a:t>trust research/joint research funds:</a:t>
            </a:r>
            <a:r>
              <a:rPr lang="ja-JP" altLang="en-US" sz="1900" b="1" dirty="0" smtClean="0"/>
              <a:t>　　　○○</a:t>
            </a:r>
            <a:r>
              <a:rPr lang="en-US" altLang="ja-JP" sz="1900" b="1" dirty="0" smtClean="0"/>
              <a:t>pharmaceutical company</a:t>
            </a:r>
            <a:endParaRPr lang="ja-JP" altLang="en-US" sz="1900" b="1" dirty="0" smtClean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latin typeface="Arial" charset="0"/>
              </a:rPr>
              <a:t>　　⑦</a:t>
            </a:r>
            <a:r>
              <a:rPr lang="en-US" altLang="ja-JP" sz="1900" b="1" dirty="0" smtClean="0"/>
              <a:t>scholarship fund:</a:t>
            </a:r>
            <a:r>
              <a:rPr lang="ja-JP" altLang="en-US" sz="1900" b="1" dirty="0" smtClean="0"/>
              <a:t>　○○</a:t>
            </a:r>
            <a:r>
              <a:rPr lang="en-US" altLang="ja-JP" sz="1900" b="1" dirty="0" smtClean="0"/>
              <a:t>pharmaceutical company</a:t>
            </a:r>
            <a:endParaRPr lang="en-US" altLang="ja-JP" sz="19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latin typeface="Arial" charset="0"/>
              </a:rPr>
              <a:t>　　⑧</a:t>
            </a:r>
            <a:r>
              <a:rPr lang="en-US" altLang="ja-JP" sz="1900" b="1" dirty="0" smtClean="0"/>
              <a:t>Affiliation with Endowed Department:</a:t>
            </a:r>
            <a:r>
              <a:rPr lang="ja-JP" altLang="en-US" sz="1900" b="1" dirty="0" smtClean="0"/>
              <a:t>　　</a:t>
            </a:r>
            <a:r>
              <a:rPr lang="en-US" altLang="ja-JP" sz="1900" b="1" dirty="0" smtClean="0"/>
              <a:t>yes</a:t>
            </a:r>
            <a:r>
              <a:rPr lang="ja-JP" altLang="en-US" sz="1900" b="1" dirty="0" smtClean="0"/>
              <a:t>（○○</a:t>
            </a:r>
            <a:r>
              <a:rPr lang="en-US" altLang="ja-JP" sz="1900" b="1" dirty="0" smtClean="0"/>
              <a:t>pharmaceuticals</a:t>
            </a:r>
            <a:r>
              <a:rPr lang="ja-JP" altLang="en-US" sz="1900" b="1" dirty="0" smtClean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latin typeface="Arial" charset="0"/>
              </a:rPr>
              <a:t>　　⑨</a:t>
            </a:r>
            <a:r>
              <a:rPr lang="en-US" altLang="ja-JP" sz="1900" b="1" dirty="0" smtClean="0"/>
              <a:t>Other remuneration such as gifts:</a:t>
            </a:r>
            <a:r>
              <a:rPr lang="ja-JP" altLang="en-US" sz="1900" b="1" dirty="0" smtClean="0"/>
              <a:t>　　</a:t>
            </a:r>
            <a:r>
              <a:rPr lang="en-US" altLang="ja-JP" sz="1900" b="1" dirty="0" smtClean="0"/>
              <a:t>none</a:t>
            </a:r>
            <a:endParaRPr lang="en-US" altLang="ja-JP" sz="1900" b="1" dirty="0" smtClean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 smtClean="0">
              <a:solidFill>
                <a:srgbClr val="FFFF1F"/>
              </a:solidFill>
              <a:latin typeface="Arial" charset="0"/>
            </a:endParaRPr>
          </a:p>
        </p:txBody>
      </p:sp>
      <p:pic>
        <p:nvPicPr>
          <p:cNvPr id="11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030" y="2109849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10</Words>
  <Application>Microsoft Office PowerPoint</Application>
  <PresentationFormat>ユーザー設定</PresentationFormat>
  <Paragraphs>24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       The Japanese Circulation Society                 COI Disclosure                                                 Name of Authors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itakiyo_t</cp:lastModifiedBy>
  <cp:revision>29</cp:revision>
  <cp:lastPrinted>2016-02-29T06:43:51Z</cp:lastPrinted>
  <dcterms:created xsi:type="dcterms:W3CDTF">2015-03-14T19:59:31Z</dcterms:created>
  <dcterms:modified xsi:type="dcterms:W3CDTF">2019-03-22T00:41:14Z</dcterms:modified>
</cp:coreProperties>
</file>